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20" r:id="rId5"/>
    <p:sldId id="1021" r:id="rId6"/>
    <p:sldId id="1020" r:id="rId7"/>
    <p:sldId id="10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A534FF-B912-4666-80EE-6DCF5B21BD3A}" v="1" dt="2022-12-21T15:16:29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2024-4F1C-4A5C-84E7-313481B9C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27A5A-F69C-4649-8B99-AFA4159E6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E1F29-F032-4855-9BC9-D6DCEA4F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D5E5-96D7-441F-B82D-34255558E3B6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32ADE-4FCB-47B5-92DF-BDFAACB4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5F37C-2B6E-4184-A549-0FDA438D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6B94-30DC-4AB0-A8F2-F9770A96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6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B64F-0B6B-48E9-9E7E-AE7DAE1B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2C0F5-CFCE-4D1C-8FF2-EC027C5ED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85602-2425-4005-8451-FA7A07B6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D5E5-96D7-441F-B82D-34255558E3B6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5D039-8610-4ACC-BC5C-882F58D9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C5385-C329-48DE-A7D5-8B07255A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6B94-30DC-4AB0-A8F2-F9770A96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6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810C2-1161-40C9-AF05-6A10AFA4D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3FB08-37AC-4309-ABF8-26AD194B1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0518E-3C97-4321-BA4A-F7FD4F41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D5E5-96D7-441F-B82D-34255558E3B6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974EF-B914-482A-8C20-5D5503B5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9FA04-48F2-48F6-B14E-2D7AE2D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6B94-30DC-4AB0-A8F2-F9770A96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0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7B43-C2F9-4902-88EF-7CA4ED7A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EE446-50A8-4F32-AF74-8B0EAA5E1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9554A-BE7C-4B47-A237-88E06F0C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D5E5-96D7-441F-B82D-34255558E3B6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4BD30-CE19-4048-8332-4D508F55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70BF8-15F1-491C-93C9-E1A92430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6B94-30DC-4AB0-A8F2-F9770A96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22C9-0573-4780-8CA9-AC30E7ED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250F0-E4D5-4E32-BE3F-F0B478DE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6EA08-7432-4424-B97D-B0BE9C64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D5E5-96D7-441F-B82D-34255558E3B6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782BE-04BF-4757-801F-E7C7FC23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50125-698C-4189-8D4F-95DB0076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6B94-30DC-4AB0-A8F2-F9770A96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F70A-BFF3-43B3-960F-AB70D836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CB1A-F1AC-4D19-8FCE-03F2F80E0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37703-2412-4D17-8314-1726EC9C6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D9875-0ECA-4560-91FD-8C45F944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D5E5-96D7-441F-B82D-34255558E3B6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CEF8D-17F5-4C06-A2FA-18F5D52C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1BF7F-B47F-46EC-9FF5-DD026D6C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6B94-30DC-4AB0-A8F2-F9770A96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8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C5E0-A094-42A3-9B27-3C92007D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B410A-E5C1-4FE4-83A0-DA41F490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9B49D-AB71-4827-8812-1FECC7EA3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9D9BE-AD87-4F60-8DF0-3CCBBD5A0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1CB04-054E-4CD2-91DE-3A4E521D4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60E87-4F8D-443F-8121-D4891B84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D5E5-96D7-441F-B82D-34255558E3B6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64F8C-EC9A-48D7-BA0C-904D1AE4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6FA29B-57F7-4170-8A80-2A90D9BD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6B94-30DC-4AB0-A8F2-F9770A96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8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6E2A-88E6-4ACA-9F16-6A389E7B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D8BD4-E8F6-46A3-BC28-D9F3C217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D5E5-96D7-441F-B82D-34255558E3B6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3DEBC-3DD6-4A06-BAFB-3AACCDFE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B775E-44C9-4142-91FB-6148064F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6B94-30DC-4AB0-A8F2-F9770A96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5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8051FE-7B4B-45F7-A0F1-B1C45F07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D5E5-96D7-441F-B82D-34255558E3B6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82B09-D9D4-436F-A0B4-65E1EE4C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E9B70-B0DB-4FCB-8580-1A822CD0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6B94-30DC-4AB0-A8F2-F9770A96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E02C-CBE1-4504-B26C-E0A0EF80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E54C-974C-4E9A-B607-D74984560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CF138-4F12-48E0-BB08-D1372494B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0460D-FBA1-4AE4-9CC0-756777B6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D5E5-96D7-441F-B82D-34255558E3B6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0CD52-19CE-42AE-9EE6-D05685A4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F9846-0246-4F3D-97F0-1D3B16FB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6B94-30DC-4AB0-A8F2-F9770A96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92CA-362E-462B-AF00-CA6A8489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26AA9-BE74-4A61-8E1A-B1E052E35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3A37E-E55C-4C07-8995-9CAB8EFA1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F404A-B9AB-4B8F-B905-FF93C658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D5E5-96D7-441F-B82D-34255558E3B6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AFA0-D473-4F99-BCEC-AD3D7D31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33F30-56B3-4803-87E2-7AA3041E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6B94-30DC-4AB0-A8F2-F9770A96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7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33586-D0FB-485A-88A7-1416EA0B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405D2-DFAB-4FF7-AE2E-2681A32B7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D505D-B275-4B57-BE2B-E469EA06E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2D5E5-96D7-441F-B82D-34255558E3B6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12C30-5758-46D7-9AD5-452A1D2D1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A2D41-8498-48A6-8B11-E079D4600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6B94-30DC-4AB0-A8F2-F9770A96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9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gif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916" y="-126322"/>
            <a:ext cx="12718473" cy="1325563"/>
          </a:xfrm>
        </p:spPr>
        <p:txBody>
          <a:bodyPr/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EMAG SPECTRUM E-POSTER (Due 5/5)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3597" y="3924273"/>
            <a:ext cx="9864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mention the wavelength (20)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mention the Frequency (actual measurement range and low or high) (20)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mention the amount of energy relative to other waves (20)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mention three applications (20)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have color and four pictures(20)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TOTAL(____/100)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BD981D-47EE-4DBD-850A-8D7864FE19FC}"/>
              </a:ext>
            </a:extLst>
          </p:cNvPr>
          <p:cNvSpPr/>
          <p:nvPr/>
        </p:nvSpPr>
        <p:spPr>
          <a:xfrm>
            <a:off x="556100" y="2958626"/>
            <a:ext cx="1051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You have been assigned a portion of the Electromagnetic Spectrum and will create an electronic poster that would inform peers about its characteristics and uses in everyday life.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POSTER: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D3D89-B3A7-4600-A007-0346CC66A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1"/>
          <a:stretch/>
        </p:blipFill>
        <p:spPr>
          <a:xfrm>
            <a:off x="272491" y="855054"/>
            <a:ext cx="11896089" cy="207867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E036C92-A73B-20D6-2C3A-218CCAF76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8" y="3699577"/>
            <a:ext cx="2972862" cy="29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F6E6DF2-1EF4-4BEF-B9E8-EC935F8DCA72}"/>
              </a:ext>
            </a:extLst>
          </p:cNvPr>
          <p:cNvSpPr txBox="1"/>
          <p:nvPr/>
        </p:nvSpPr>
        <p:spPr>
          <a:xfrm>
            <a:off x="1135413" y="7839"/>
            <a:ext cx="1019420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ASSIGNED WAVE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B6093-24C2-4DB5-8EE2-1558B6A4C055}"/>
              </a:ext>
            </a:extLst>
          </p:cNvPr>
          <p:cNvSpPr txBox="1"/>
          <p:nvPr/>
        </p:nvSpPr>
        <p:spPr>
          <a:xfrm>
            <a:off x="998899" y="116790"/>
            <a:ext cx="1019420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INFRARED WAVES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FC906-9F47-42E6-9CAA-9B5645564D8F}"/>
              </a:ext>
            </a:extLst>
          </p:cNvPr>
          <p:cNvSpPr txBox="1"/>
          <p:nvPr/>
        </p:nvSpPr>
        <p:spPr>
          <a:xfrm>
            <a:off x="-95790" y="1495772"/>
            <a:ext cx="68503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Wavelength = 3.5nm-6.9nm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A0E49-3CA2-425A-8EED-E3A500949B7A}"/>
              </a:ext>
            </a:extLst>
          </p:cNvPr>
          <p:cNvSpPr txBox="1"/>
          <p:nvPr/>
        </p:nvSpPr>
        <p:spPr>
          <a:xfrm>
            <a:off x="6019800" y="1480925"/>
            <a:ext cx="596204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Frequency=350Hz-600Hz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(3</a:t>
            </a:r>
            <a:r>
              <a:rPr kumimoji="0" lang="en-US" sz="2800" b="0" i="0" u="none" strike="noStrike" kern="1200" cap="none" spc="0" normalizeH="0" baseline="3000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US" sz="28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Lowest Frequency Range)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5524E-92AD-4DC5-8F94-42D24F83457B}"/>
              </a:ext>
            </a:extLst>
          </p:cNvPr>
          <p:cNvSpPr txBox="1"/>
          <p:nvPr/>
        </p:nvSpPr>
        <p:spPr>
          <a:xfrm>
            <a:off x="2984740" y="2336123"/>
            <a:ext cx="6222521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Relatively Low Energy,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higher than Radio and Microwaves</a:t>
            </a:r>
            <a:endParaRPr kumimoji="0" lang="en-US" sz="1800" b="0" i="0" u="none" strike="noStrike" kern="1200" cap="none" spc="0" normalizeH="0" baseline="0" noProof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4E634F-CE94-4B57-AB7C-FE0D8163A802}"/>
              </a:ext>
            </a:extLst>
          </p:cNvPr>
          <p:cNvSpPr txBox="1"/>
          <p:nvPr/>
        </p:nvSpPr>
        <p:spPr>
          <a:xfrm>
            <a:off x="-208229" y="3380150"/>
            <a:ext cx="1260845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2EED5-5EFF-4D72-9717-D2AB7AE4A52A}"/>
              </a:ext>
            </a:extLst>
          </p:cNvPr>
          <p:cNvSpPr txBox="1"/>
          <p:nvPr/>
        </p:nvSpPr>
        <p:spPr>
          <a:xfrm>
            <a:off x="-1188492" y="4018794"/>
            <a:ext cx="64444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Thermal Imaging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CFCB37-AD4C-4E06-B210-C7D1BE653FE8}"/>
              </a:ext>
            </a:extLst>
          </p:cNvPr>
          <p:cNvSpPr txBox="1"/>
          <p:nvPr/>
        </p:nvSpPr>
        <p:spPr>
          <a:xfrm>
            <a:off x="4208568" y="3936547"/>
            <a:ext cx="404789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Laser Thermometers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365001-6BDF-4805-B300-AE7DB1C5F7E4}"/>
              </a:ext>
            </a:extLst>
          </p:cNvPr>
          <p:cNvSpPr txBox="1"/>
          <p:nvPr/>
        </p:nvSpPr>
        <p:spPr>
          <a:xfrm>
            <a:off x="8439533" y="3973737"/>
            <a:ext cx="404789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Remote Tech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83D877-EECB-4CAF-8846-34D7133C2559}"/>
              </a:ext>
            </a:extLst>
          </p:cNvPr>
          <p:cNvSpPr txBox="1"/>
          <p:nvPr/>
        </p:nvSpPr>
        <p:spPr>
          <a:xfrm>
            <a:off x="2670836" y="1167014"/>
            <a:ext cx="68503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Name- Class Period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599C54-04DE-49CC-A831-315F2543AA58}"/>
              </a:ext>
            </a:extLst>
          </p:cNvPr>
          <p:cNvSpPr txBox="1"/>
          <p:nvPr/>
        </p:nvSpPr>
        <p:spPr>
          <a:xfrm>
            <a:off x="2900541" y="1173793"/>
            <a:ext cx="68503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Jasmine Stevens 6</a:t>
            </a:r>
            <a:r>
              <a:rPr kumimoji="0" lang="en-US" sz="2400" b="0" i="0" u="none" strike="noStrike" kern="1200" cap="none" spc="0" normalizeH="0" baseline="3000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Period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9CEB5F-F473-4CB8-8A4A-074559228059}"/>
              </a:ext>
            </a:extLst>
          </p:cNvPr>
          <p:cNvSpPr/>
          <p:nvPr/>
        </p:nvSpPr>
        <p:spPr>
          <a:xfrm>
            <a:off x="580518" y="4513700"/>
            <a:ext cx="1140133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mention the wavelength (20)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mention the Frequency (actual measurement range and low or high) (20)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mention the amount of energy relative to other waves (20)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mention three applications (20)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have color and four pictures(20)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TOTAL(____/100)</a:t>
            </a:r>
          </a:p>
        </p:txBody>
      </p:sp>
    </p:spTree>
    <p:extLst>
      <p:ext uri="{BB962C8B-B14F-4D97-AF65-F5344CB8AC3E}">
        <p14:creationId xmlns:p14="http://schemas.microsoft.com/office/powerpoint/2010/main" val="6103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red, light, blur, night&#10;&#10;Description automatically generated">
            <a:extLst>
              <a:ext uri="{FF2B5EF4-FFF2-40B4-BE49-F238E27FC236}">
                <a16:creationId xmlns:a16="http://schemas.microsoft.com/office/drawing/2014/main" id="{91B4A76C-C0D3-400F-A255-18F39E4FE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688" y="1881178"/>
            <a:ext cx="4803022" cy="27017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picture containing laser, scene, outdoor, night&#10;&#10;Description automatically generated">
            <a:extLst>
              <a:ext uri="{FF2B5EF4-FFF2-40B4-BE49-F238E27FC236}">
                <a16:creationId xmlns:a16="http://schemas.microsoft.com/office/drawing/2014/main" id="{3F82AC63-523D-45B3-8520-8B8ABE80F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93" y="4532956"/>
            <a:ext cx="3810000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B6093-24C2-4DB5-8EE2-1558B6A4C055}"/>
              </a:ext>
            </a:extLst>
          </p:cNvPr>
          <p:cNvSpPr txBox="1"/>
          <p:nvPr/>
        </p:nvSpPr>
        <p:spPr>
          <a:xfrm>
            <a:off x="998899" y="116790"/>
            <a:ext cx="10194202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330200" contourW="12700">
              <a:bevelT w="50800" h="38100" prst="artDeco"/>
              <a:bevelB w="234950"/>
              <a:extrusionClr>
                <a:srgbClr val="FF0000"/>
              </a:extrusionClr>
              <a:contourClr>
                <a:schemeClr val="tx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101600" algn="tl">
                    <a:srgbClr val="FF0000">
                      <a:alpha val="63000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INFRARED WAVES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FC906-9F47-42E6-9CAA-9B5645564D8F}"/>
              </a:ext>
            </a:extLst>
          </p:cNvPr>
          <p:cNvSpPr txBox="1"/>
          <p:nvPr/>
        </p:nvSpPr>
        <p:spPr>
          <a:xfrm>
            <a:off x="-95790" y="1495772"/>
            <a:ext cx="68503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Wavelength = 3.5nm-6.9nm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A0E49-3CA2-425A-8EED-E3A500949B7A}"/>
              </a:ext>
            </a:extLst>
          </p:cNvPr>
          <p:cNvSpPr txBox="1"/>
          <p:nvPr/>
        </p:nvSpPr>
        <p:spPr>
          <a:xfrm>
            <a:off x="6019800" y="1480925"/>
            <a:ext cx="596204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Frequency=350Hz-600Hz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(3</a:t>
            </a:r>
            <a:r>
              <a:rPr kumimoji="0" lang="en-US" sz="2800" b="1" i="0" u="none" strike="noStrike" kern="1200" cap="none" spc="0" normalizeH="0" baseline="3000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rd</a:t>
            </a:r>
            <a:r>
              <a:rPr kumimoji="0" lang="en-US" sz="28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 Lowest Frequency Range)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5524E-92AD-4DC5-8F94-42D24F83457B}"/>
              </a:ext>
            </a:extLst>
          </p:cNvPr>
          <p:cNvSpPr txBox="1"/>
          <p:nvPr/>
        </p:nvSpPr>
        <p:spPr>
          <a:xfrm>
            <a:off x="2984740" y="2336123"/>
            <a:ext cx="6222521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76200">
                    <a:srgbClr val="C0504D">
                      <a:satMod val="175000"/>
                      <a:alpha val="8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Relatively Low Energy,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only higher than Radio and Microwaves</a:t>
            </a:r>
            <a:endParaRPr kumimoji="0" lang="en-US" sz="1800" b="1" i="0" u="none" strike="noStrike" kern="1200" cap="none" spc="0" normalizeH="0" baseline="0" noProof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rte" panose="03060902040502070203" pitchFamily="66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BA3BBD-8B6F-4F09-BE16-E874782AF4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05" b="98131" l="1690" r="71268">
                        <a14:foregroundMark x1="8732" y1="29907" x2="7606" y2="39252"/>
                        <a14:foregroundMark x1="7606" y1="39252" x2="8732" y2="48131"/>
                        <a14:foregroundMark x1="14366" y1="77570" x2="7324" y2="92523"/>
                        <a14:foregroundMark x1="7324" y1="92523" x2="1690" y2="96262"/>
                        <a14:foregroundMark x1="1690" y1="96262" x2="3099" y2="98131"/>
                      </a14:backgroundRemoval>
                    </a14:imgEffect>
                  </a14:imgLayer>
                </a14:imgProps>
              </a:ext>
            </a:extLst>
          </a:blip>
          <a:srcRect t="20766" r="20602"/>
          <a:stretch/>
        </p:blipFill>
        <p:spPr>
          <a:xfrm>
            <a:off x="-226009" y="4667433"/>
            <a:ext cx="3976395" cy="2392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720E0D-CAD3-49BA-BF8F-1904B80C91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5556" l="9778" r="89778">
                        <a14:foregroundMark x1="33778" y1="12889" x2="42222" y2="9333"/>
                        <a14:foregroundMark x1="42222" y1="9333" x2="53333" y2="8000"/>
                        <a14:foregroundMark x1="53333" y1="8000" x2="66222" y2="8000"/>
                        <a14:foregroundMark x1="41778" y1="94667" x2="36000" y2="89778"/>
                        <a14:foregroundMark x1="36000" y1="89778" x2="36000" y2="89778"/>
                        <a14:foregroundMark x1="35556" y1="92889" x2="40889" y2="9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1460" y="4712943"/>
            <a:ext cx="3198340" cy="3198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C3B638-1BBB-497C-8561-11706DB7F7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875" l="9946" r="89946">
                        <a14:foregroundMark x1="41405" y1="54125" x2="43784" y2="93125"/>
                        <a14:foregroundMark x1="43784" y1="93125" x2="38703" y2="99500"/>
                        <a14:foregroundMark x1="38703" y1="99500" x2="32108" y2="98875"/>
                        <a14:foregroundMark x1="32108" y1="98875" x2="19784" y2="90000"/>
                        <a14:foregroundMark x1="61189" y1="94625" x2="63784" y2="96250"/>
                        <a14:foregroundMark x1="22595" y1="22375" x2="23568" y2="40125"/>
                        <a14:foregroundMark x1="23568" y1="40125" x2="22811" y2="42625"/>
                        <a14:foregroundMark x1="18595" y1="15375" x2="26162" y2="18000"/>
                        <a14:foregroundMark x1="26162" y1="18000" x2="25946" y2="27375"/>
                        <a14:foregroundMark x1="25946" y1="27375" x2="24649" y2="29500"/>
                        <a14:foregroundMark x1="20973" y1="20500" x2="17189" y2="14625"/>
                        <a14:foregroundMark x1="17189" y1="14625" x2="15676" y2="25625"/>
                        <a14:foregroundMark x1="15676" y1="25625" x2="18270" y2="33500"/>
                        <a14:foregroundMark x1="18270" y1="33500" x2="19027" y2="44625"/>
                        <a14:foregroundMark x1="19027" y1="44625" x2="24216" y2="52125"/>
                        <a14:foregroundMark x1="24216" y1="52125" x2="32324" y2="54125"/>
                        <a14:foregroundMark x1="32324" y1="54125" x2="49189" y2="50500"/>
                        <a14:foregroundMark x1="49189" y1="50500" x2="72649" y2="55250"/>
                        <a14:foregroundMark x1="72649" y1="55250" x2="81189" y2="38875"/>
                        <a14:foregroundMark x1="81189" y1="38875" x2="70703" y2="20500"/>
                        <a14:foregroundMark x1="70703" y1="20500" x2="64541" y2="15250"/>
                        <a14:foregroundMark x1="64541" y1="15250" x2="51027" y2="11250"/>
                        <a14:foregroundMark x1="51027" y1="11250" x2="37297" y2="12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0824" y="4356898"/>
            <a:ext cx="3698081" cy="3198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4E634F-CE94-4B57-AB7C-FE0D8163A802}"/>
              </a:ext>
            </a:extLst>
          </p:cNvPr>
          <p:cNvSpPr txBox="1"/>
          <p:nvPr/>
        </p:nvSpPr>
        <p:spPr>
          <a:xfrm>
            <a:off x="-208229" y="3380150"/>
            <a:ext cx="1260845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APPLICATIONS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2EED5-5EFF-4D72-9717-D2AB7AE4A52A}"/>
              </a:ext>
            </a:extLst>
          </p:cNvPr>
          <p:cNvSpPr txBox="1"/>
          <p:nvPr/>
        </p:nvSpPr>
        <p:spPr>
          <a:xfrm>
            <a:off x="-1188492" y="4018794"/>
            <a:ext cx="64444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Thermal Imaging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CFCB37-AD4C-4E06-B210-C7D1BE653FE8}"/>
              </a:ext>
            </a:extLst>
          </p:cNvPr>
          <p:cNvSpPr txBox="1"/>
          <p:nvPr/>
        </p:nvSpPr>
        <p:spPr>
          <a:xfrm>
            <a:off x="4208568" y="3936547"/>
            <a:ext cx="404789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Laser Thermometers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365001-6BDF-4805-B300-AE7DB1C5F7E4}"/>
              </a:ext>
            </a:extLst>
          </p:cNvPr>
          <p:cNvSpPr txBox="1"/>
          <p:nvPr/>
        </p:nvSpPr>
        <p:spPr>
          <a:xfrm>
            <a:off x="8439533" y="3973737"/>
            <a:ext cx="404789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Remote Tech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83D877-EECB-4CAF-8846-34D7133C2559}"/>
              </a:ext>
            </a:extLst>
          </p:cNvPr>
          <p:cNvSpPr txBox="1"/>
          <p:nvPr/>
        </p:nvSpPr>
        <p:spPr>
          <a:xfrm>
            <a:off x="2670836" y="1167014"/>
            <a:ext cx="685032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Jasmine Stevens 6</a:t>
            </a:r>
            <a:r>
              <a:rPr kumimoji="0" lang="en-US" sz="2400" b="1" i="0" u="none" strike="noStrike" kern="1200" cap="none" spc="0" normalizeH="0" baseline="3000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 Period</a:t>
            </a:r>
          </a:p>
        </p:txBody>
      </p:sp>
      <p:pic>
        <p:nvPicPr>
          <p:cNvPr id="25" name="Picture 24" descr="A picture containing indoor, projector, control panel&#10;&#10;Description automatically generated">
            <a:extLst>
              <a:ext uri="{FF2B5EF4-FFF2-40B4-BE49-F238E27FC236}">
                <a16:creationId xmlns:a16="http://schemas.microsoft.com/office/drawing/2014/main" id="{1FF93C64-6191-43F1-BB4D-F8DD0D3916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01" y="1999640"/>
            <a:ext cx="3587094" cy="234231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7224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55" y="-178587"/>
            <a:ext cx="12718473" cy="1325563"/>
          </a:xfrm>
        </p:spPr>
        <p:txBody>
          <a:bodyPr/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EMAG SPECTRUM E-POSTER (Due 5/5)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1991" y="5103674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mention the wavelength (20)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mention the Frequency (actual measurement range and low or high) (20)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mention the amount of energy relative to other waves (20)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mention three applications (20)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-Must have color and four pictures(20)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TOTAL(____/100)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BD981D-47EE-4DBD-850A-8D7864FE19FC}"/>
              </a:ext>
            </a:extLst>
          </p:cNvPr>
          <p:cNvSpPr/>
          <p:nvPr/>
        </p:nvSpPr>
        <p:spPr>
          <a:xfrm>
            <a:off x="939232" y="3769376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You have been assigned a portion of the Electromagnetic Spectrum and will create an electronic poster that would inform peers about its characteristics and uses in everyday life.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POSTER: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D3D89-B3A7-4600-A007-0346CC66A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1"/>
          <a:stretch/>
        </p:blipFill>
        <p:spPr>
          <a:xfrm>
            <a:off x="272491" y="855054"/>
            <a:ext cx="11896089" cy="20786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35105FB-7B28-42B3-B7CA-F4129C13A0F3}"/>
              </a:ext>
            </a:extLst>
          </p:cNvPr>
          <p:cNvSpPr txBox="1"/>
          <p:nvPr/>
        </p:nvSpPr>
        <p:spPr>
          <a:xfrm>
            <a:off x="105204" y="2954601"/>
            <a:ext cx="1190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Kai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Raymond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Jakira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8DE5DD-9CEB-4546-A6AA-875E9CEB910E}"/>
              </a:ext>
            </a:extLst>
          </p:cNvPr>
          <p:cNvSpPr txBox="1"/>
          <p:nvPr/>
        </p:nvSpPr>
        <p:spPr>
          <a:xfrm>
            <a:off x="2540223" y="2889061"/>
            <a:ext cx="1190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Kealani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Tierra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Shamar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1C9BC0-A4DA-4D1E-8DF6-4866D0DA894C}"/>
              </a:ext>
            </a:extLst>
          </p:cNvPr>
          <p:cNvSpPr txBox="1"/>
          <p:nvPr/>
        </p:nvSpPr>
        <p:spPr>
          <a:xfrm>
            <a:off x="4394346" y="2919379"/>
            <a:ext cx="13197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Kenyala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Charmaine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Nysa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F11648-DB4D-4C2E-9650-9063373A3A78}"/>
              </a:ext>
            </a:extLst>
          </p:cNvPr>
          <p:cNvSpPr txBox="1"/>
          <p:nvPr/>
        </p:nvSpPr>
        <p:spPr>
          <a:xfrm>
            <a:off x="6182521" y="2889061"/>
            <a:ext cx="1002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Camyah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Chasity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C81B4E-5D1A-4F93-9058-E1BAF649946C}"/>
              </a:ext>
            </a:extLst>
          </p:cNvPr>
          <p:cNvSpPr txBox="1"/>
          <p:nvPr/>
        </p:nvSpPr>
        <p:spPr>
          <a:xfrm>
            <a:off x="7497611" y="2881452"/>
            <a:ext cx="1371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Rakesh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Mia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Mekhila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A5618A-C0D8-4B4F-AFD3-1FF15B009834}"/>
              </a:ext>
            </a:extLst>
          </p:cNvPr>
          <p:cNvSpPr txBox="1"/>
          <p:nvPr/>
        </p:nvSpPr>
        <p:spPr>
          <a:xfrm>
            <a:off x="9182477" y="2954601"/>
            <a:ext cx="8533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Talia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Aniya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Taniya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42143B-5414-4CC2-A021-D7C0851B45F2}"/>
              </a:ext>
            </a:extLst>
          </p:cNvPr>
          <p:cNvSpPr txBox="1"/>
          <p:nvPr/>
        </p:nvSpPr>
        <p:spPr>
          <a:xfrm>
            <a:off x="10643729" y="2919379"/>
            <a:ext cx="1356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Dezmone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Emanuel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06B921-E96E-406A-ABA6-3617B845EC0B}"/>
              </a:ext>
            </a:extLst>
          </p:cNvPr>
          <p:cNvSpPr txBox="1">
            <a:spLocks/>
          </p:cNvSpPr>
          <p:nvPr/>
        </p:nvSpPr>
        <p:spPr bwMode="auto">
          <a:xfrm rot="21171303">
            <a:off x="-1282203" y="2933613"/>
            <a:ext cx="1420039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/>
              </a:rPr>
              <a:t>THURS</a:t>
            </a:r>
            <a:r>
              <a:rPr kumimoji="0" 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/>
              </a:rPr>
              <a:t>DAY 5/5!</a:t>
            </a:r>
          </a:p>
        </p:txBody>
      </p:sp>
    </p:spTree>
    <p:extLst>
      <p:ext uri="{BB962C8B-B14F-4D97-AF65-F5344CB8AC3E}">
        <p14:creationId xmlns:p14="http://schemas.microsoft.com/office/powerpoint/2010/main" val="518970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FEE5811B81B4882B5B58A2AB88C0A" ma:contentTypeVersion="2" ma:contentTypeDescription="Create a new document." ma:contentTypeScope="" ma:versionID="b84fbdfa717cd7b7b8c5607ab8f56e9e">
  <xsd:schema xmlns:xsd="http://www.w3.org/2001/XMLSchema" xmlns:xs="http://www.w3.org/2001/XMLSchema" xmlns:p="http://schemas.microsoft.com/office/2006/metadata/properties" xmlns:ns2="0cb96994-cdb8-449d-9ce0-802b54928717" targetNamespace="http://schemas.microsoft.com/office/2006/metadata/properties" ma:root="true" ma:fieldsID="c7845a80440134929f443d188e79c287" ns2:_="">
    <xsd:import namespace="0cb96994-cdb8-449d-9ce0-802b54928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96994-cdb8-449d-9ce0-802b54928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EFFF44-EB2F-40C6-930A-AEB65AB2A03C}">
  <ds:schemaRefs>
    <ds:schemaRef ds:uri="http://www.w3.org/XML/1998/namespace"/>
    <ds:schemaRef ds:uri="0cb96994-cdb8-449d-9ce0-802b54928717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BE90503-79FE-47F5-8EA6-215666BF1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b96994-cdb8-449d-9ce0-802b54928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2FCB02-8D0A-470F-A641-8C83D558CD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361</Words>
  <Application>Microsoft Office PowerPoint</Application>
  <PresentationFormat>Widescreen</PresentationFormat>
  <Paragraphs>68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Forte</vt:lpstr>
      <vt:lpstr>Office Theme</vt:lpstr>
      <vt:lpstr>EMAG SPECTRUM E-POSTER (Due 5/5)</vt:lpstr>
      <vt:lpstr>PowerPoint Presentation</vt:lpstr>
      <vt:lpstr>PowerPoint Presentation</vt:lpstr>
      <vt:lpstr>EMAG SPECTRUM E-POSTER (Due 5/5)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EMAG SPECTRUM E-POSTER (Due 5/5)</dc:title>
  <dc:creator>Mickens, Tamir A</dc:creator>
  <cp:lastModifiedBy>Mickens, Tamir A</cp:lastModifiedBy>
  <cp:revision>5</cp:revision>
  <dcterms:created xsi:type="dcterms:W3CDTF">2022-04-29T13:19:51Z</dcterms:created>
  <dcterms:modified xsi:type="dcterms:W3CDTF">2022-12-21T15:17:03Z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2022-04-29T13:19:51Z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f5066064-9b5f-4317-bf43-3dc6ec54daf6</vt:lpwstr>
  </property>
  <property fmtid="{D5CDD505-2E9C-101B-9397-08002B2CF9AE}" pid="8" name="MSIP_Label_0ee3c538-ec52-435f-ae58-017644bd9513_ContentBits">
    <vt:lpwstr>0</vt:lpwstr>
  </property>
  <property fmtid="{D5CDD505-2E9C-101B-9397-08002B2CF9AE}" pid="9" name="ContentTypeId">
    <vt:lpwstr>0x0101004CAFEE5811B81B4882B5B58A2AB88C0A</vt:lpwstr>
  </property>
</Properties>
</file>